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24"/>
  </p:notesMasterIdLst>
  <p:sldIdLst>
    <p:sldId id="257" r:id="rId2"/>
    <p:sldId id="278" r:id="rId3"/>
    <p:sldId id="267" r:id="rId4"/>
    <p:sldId id="268" r:id="rId5"/>
    <p:sldId id="262" r:id="rId6"/>
    <p:sldId id="258" r:id="rId7"/>
    <p:sldId id="259" r:id="rId8"/>
    <p:sldId id="269" r:id="rId9"/>
    <p:sldId id="270" r:id="rId10"/>
    <p:sldId id="280" r:id="rId11"/>
    <p:sldId id="275" r:id="rId12"/>
    <p:sldId id="279" r:id="rId13"/>
    <p:sldId id="271" r:id="rId14"/>
    <p:sldId id="276" r:id="rId15"/>
    <p:sldId id="272" r:id="rId16"/>
    <p:sldId id="264" r:id="rId17"/>
    <p:sldId id="277" r:id="rId18"/>
    <p:sldId id="265" r:id="rId19"/>
    <p:sldId id="281" r:id="rId20"/>
    <p:sldId id="274" r:id="rId21"/>
    <p:sldId id="261" r:id="rId22"/>
    <p:sldId id="266" r:id="rId23"/>
  </p:sldIdLst>
  <p:sldSz cx="6858000" cy="9144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rédéric" initials="" lastIdx="0" clrIdx="0"/>
  <p:cmAuthor id="1" name="LocalAdmin" initials="L" lastIdx="1" clrIdx="1">
    <p:extLst>
      <p:ext uri="{19B8F6BF-5375-455C-9EA6-DF929625EA0E}">
        <p15:presenceInfo xmlns:p15="http://schemas.microsoft.com/office/powerpoint/2012/main" userId="Local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61D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ACE804-6AAA-40E1-A4C4-08FD817E5DF1}" v="5" dt="2026-09-01T14:41:46.5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2366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hafer Frédéric" userId="eba81380-4366-46c0-b584-321a18500a18" providerId="ADAL" clId="{2A6FA1CC-2A96-4925-A2E7-1132E46EF3B6}"/>
    <pc:docChg chg="custSel modSld">
      <pc:chgData name="Schafer Frédéric" userId="eba81380-4366-46c0-b584-321a18500a18" providerId="ADAL" clId="{2A6FA1CC-2A96-4925-A2E7-1132E46EF3B6}" dt="2026-09-01T14:42:42.541" v="233" actId="255"/>
      <pc:docMkLst>
        <pc:docMk/>
      </pc:docMkLst>
      <pc:sldChg chg="modSp mod">
        <pc:chgData name="Schafer Frédéric" userId="eba81380-4366-46c0-b584-321a18500a18" providerId="ADAL" clId="{2A6FA1CC-2A96-4925-A2E7-1132E46EF3B6}" dt="2026-09-01T14:42:42.541" v="233" actId="255"/>
        <pc:sldMkLst>
          <pc:docMk/>
          <pc:sldMk cId="0" sldId="257"/>
        </pc:sldMkLst>
        <pc:spChg chg="mod">
          <ac:chgData name="Schafer Frédéric" userId="eba81380-4366-46c0-b584-321a18500a18" providerId="ADAL" clId="{2A6FA1CC-2A96-4925-A2E7-1132E46EF3B6}" dt="2026-09-01T14:42:34.152" v="232" actId="14100"/>
          <ac:spMkLst>
            <pc:docMk/>
            <pc:sldMk cId="0" sldId="257"/>
            <ac:spMk id="6" creationId="{00000000-0000-0000-0000-000000000000}"/>
          </ac:spMkLst>
        </pc:spChg>
        <pc:spChg chg="mod">
          <ac:chgData name="Schafer Frédéric" userId="eba81380-4366-46c0-b584-321a18500a18" providerId="ADAL" clId="{2A6FA1CC-2A96-4925-A2E7-1132E46EF3B6}" dt="2026-09-01T14:42:06.494" v="228" actId="1076"/>
          <ac:spMkLst>
            <pc:docMk/>
            <pc:sldMk cId="0" sldId="257"/>
            <ac:spMk id="8" creationId="{00000000-0000-0000-0000-000000000000}"/>
          </ac:spMkLst>
        </pc:spChg>
        <pc:spChg chg="mod">
          <ac:chgData name="Schafer Frédéric" userId="eba81380-4366-46c0-b584-321a18500a18" providerId="ADAL" clId="{2A6FA1CC-2A96-4925-A2E7-1132E46EF3B6}" dt="2026-09-01T14:42:11.673" v="229" actId="1076"/>
          <ac:spMkLst>
            <pc:docMk/>
            <pc:sldMk cId="0" sldId="257"/>
            <ac:spMk id="13336" creationId="{00000000-0000-0000-0000-000000000000}"/>
          </ac:spMkLst>
        </pc:spChg>
        <pc:graphicFrameChg chg="mod modGraphic">
          <ac:chgData name="Schafer Frédéric" userId="eba81380-4366-46c0-b584-321a18500a18" providerId="ADAL" clId="{2A6FA1CC-2A96-4925-A2E7-1132E46EF3B6}" dt="2026-09-01T14:42:42.541" v="233" actId="255"/>
          <ac:graphicFrameMkLst>
            <pc:docMk/>
            <pc:sldMk cId="0" sldId="257"/>
            <ac:graphicFrameMk id="13325" creationId="{00000000-0000-0000-0000-000000000000}"/>
          </ac:graphicFrameMkLst>
        </pc:graphicFrameChg>
        <pc:picChg chg="mod">
          <ac:chgData name="Schafer Frédéric" userId="eba81380-4366-46c0-b584-321a18500a18" providerId="ADAL" clId="{2A6FA1CC-2A96-4925-A2E7-1132E46EF3B6}" dt="2026-09-01T14:41:46.518" v="224" actId="1076"/>
          <ac:picMkLst>
            <pc:docMk/>
            <pc:sldMk cId="0" sldId="257"/>
            <ac:picMk id="1026" creationId="{00000000-0000-0000-0000-000000000000}"/>
          </ac:picMkLst>
        </pc:picChg>
      </pc:sldChg>
      <pc:sldChg chg="mod modShow">
        <pc:chgData name="Schafer Frédéric" userId="eba81380-4366-46c0-b584-321a18500a18" providerId="ADAL" clId="{2A6FA1CC-2A96-4925-A2E7-1132E46EF3B6}" dt="2026-08-25T14:11:08.344" v="0" actId="729"/>
        <pc:sldMkLst>
          <pc:docMk/>
          <pc:sldMk cId="0" sldId="258"/>
        </pc:sldMkLst>
      </pc:sldChg>
      <pc:sldChg chg="modSp mod">
        <pc:chgData name="Schafer Frédéric" userId="eba81380-4366-46c0-b584-321a18500a18" providerId="ADAL" clId="{2A6FA1CC-2A96-4925-A2E7-1132E46EF3B6}" dt="2026-08-31T07:00:53.986" v="176" actId="20577"/>
        <pc:sldMkLst>
          <pc:docMk/>
          <pc:sldMk cId="0" sldId="261"/>
        </pc:sldMkLst>
        <pc:spChg chg="mod">
          <ac:chgData name="Schafer Frédéric" userId="eba81380-4366-46c0-b584-321a18500a18" providerId="ADAL" clId="{2A6FA1CC-2A96-4925-A2E7-1132E46EF3B6}" dt="2026-08-31T07:00:53.986" v="176" actId="20577"/>
          <ac:spMkLst>
            <pc:docMk/>
            <pc:sldMk cId="0" sldId="261"/>
            <ac:spMk id="17410" creationId="{00000000-0000-0000-0000-000000000000}"/>
          </ac:spMkLst>
        </pc:spChg>
      </pc:sldChg>
      <pc:sldChg chg="modSp mod">
        <pc:chgData name="Schafer Frédéric" userId="eba81380-4366-46c0-b584-321a18500a18" providerId="ADAL" clId="{2A6FA1CC-2A96-4925-A2E7-1132E46EF3B6}" dt="2026-08-25T14:12:54.221" v="16" actId="20577"/>
        <pc:sldMkLst>
          <pc:docMk/>
          <pc:sldMk cId="2812325364" sldId="269"/>
        </pc:sldMkLst>
        <pc:spChg chg="mod">
          <ac:chgData name="Schafer Frédéric" userId="eba81380-4366-46c0-b584-321a18500a18" providerId="ADAL" clId="{2A6FA1CC-2A96-4925-A2E7-1132E46EF3B6}" dt="2026-08-25T14:12:54.221" v="16" actId="20577"/>
          <ac:spMkLst>
            <pc:docMk/>
            <pc:sldMk cId="2812325364" sldId="269"/>
            <ac:spMk id="2" creationId="{00000000-0000-0000-0000-000000000000}"/>
          </ac:spMkLst>
        </pc:spChg>
      </pc:sldChg>
      <pc:sldChg chg="modSp mod">
        <pc:chgData name="Schafer Frédéric" userId="eba81380-4366-46c0-b584-321a18500a18" providerId="ADAL" clId="{2A6FA1CC-2A96-4925-A2E7-1132E46EF3B6}" dt="2026-08-25T14:13:07.615" v="25" actId="20577"/>
        <pc:sldMkLst>
          <pc:docMk/>
          <pc:sldMk cId="3409107755" sldId="270"/>
        </pc:sldMkLst>
        <pc:spChg chg="mod">
          <ac:chgData name="Schafer Frédéric" userId="eba81380-4366-46c0-b584-321a18500a18" providerId="ADAL" clId="{2A6FA1CC-2A96-4925-A2E7-1132E46EF3B6}" dt="2026-08-25T14:13:07.615" v="25" actId="20577"/>
          <ac:spMkLst>
            <pc:docMk/>
            <pc:sldMk cId="3409107755" sldId="270"/>
            <ac:spMk id="2" creationId="{00000000-0000-0000-0000-000000000000}"/>
          </ac:spMkLst>
        </pc:spChg>
      </pc:sldChg>
      <pc:sldChg chg="modSp mod">
        <pc:chgData name="Schafer Frédéric" userId="eba81380-4366-46c0-b584-321a18500a18" providerId="ADAL" clId="{2A6FA1CC-2A96-4925-A2E7-1132E46EF3B6}" dt="2026-08-28T13:05:47.302" v="148" actId="14100"/>
        <pc:sldMkLst>
          <pc:docMk/>
          <pc:sldMk cId="2066802216" sldId="271"/>
        </pc:sldMkLst>
        <pc:spChg chg="mod">
          <ac:chgData name="Schafer Frédéric" userId="eba81380-4366-46c0-b584-321a18500a18" providerId="ADAL" clId="{2A6FA1CC-2A96-4925-A2E7-1132E46EF3B6}" dt="2026-08-28T13:05:47.302" v="148" actId="14100"/>
          <ac:spMkLst>
            <pc:docMk/>
            <pc:sldMk cId="2066802216" sldId="271"/>
            <ac:spMk id="3" creationId="{00000000-0000-0000-0000-000000000000}"/>
          </ac:spMkLst>
        </pc:spChg>
      </pc:sldChg>
      <pc:sldChg chg="modSp mod">
        <pc:chgData name="Schafer Frédéric" userId="eba81380-4366-46c0-b584-321a18500a18" providerId="ADAL" clId="{2A6FA1CC-2A96-4925-A2E7-1132E46EF3B6}" dt="2026-09-01T06:15:39.321" v="212" actId="20577"/>
        <pc:sldMkLst>
          <pc:docMk/>
          <pc:sldMk cId="1681095981" sldId="274"/>
        </pc:sldMkLst>
        <pc:spChg chg="mod">
          <ac:chgData name="Schafer Frédéric" userId="eba81380-4366-46c0-b584-321a18500a18" providerId="ADAL" clId="{2A6FA1CC-2A96-4925-A2E7-1132E46EF3B6}" dt="2026-09-01T06:15:39.321" v="212" actId="20577"/>
          <ac:spMkLst>
            <pc:docMk/>
            <pc:sldMk cId="1681095981" sldId="274"/>
            <ac:spMk id="3" creationId="{00000000-0000-0000-0000-000000000000}"/>
          </ac:spMkLst>
        </pc:spChg>
      </pc:sldChg>
      <pc:sldChg chg="modSp mod">
        <pc:chgData name="Schafer Frédéric" userId="eba81380-4366-46c0-b584-321a18500a18" providerId="ADAL" clId="{2A6FA1CC-2A96-4925-A2E7-1132E46EF3B6}" dt="2026-08-25T14:14:23.451" v="58" actId="27636"/>
        <pc:sldMkLst>
          <pc:docMk/>
          <pc:sldMk cId="2691314796" sldId="275"/>
        </pc:sldMkLst>
        <pc:spChg chg="mod">
          <ac:chgData name="Schafer Frédéric" userId="eba81380-4366-46c0-b584-321a18500a18" providerId="ADAL" clId="{2A6FA1CC-2A96-4925-A2E7-1132E46EF3B6}" dt="2026-08-25T14:14:23.451" v="58" actId="27636"/>
          <ac:spMkLst>
            <pc:docMk/>
            <pc:sldMk cId="2691314796" sldId="275"/>
            <ac:spMk id="3" creationId="{00000000-0000-0000-0000-000000000000}"/>
          </ac:spMkLst>
        </pc:spChg>
      </pc:sldChg>
      <pc:sldChg chg="addSp delSp modSp mod">
        <pc:chgData name="Schafer Frédéric" userId="eba81380-4366-46c0-b584-321a18500a18" providerId="ADAL" clId="{2A6FA1CC-2A96-4925-A2E7-1132E46EF3B6}" dt="2026-08-28T13:48:04.791" v="174"/>
        <pc:sldMkLst>
          <pc:docMk/>
          <pc:sldMk cId="3726725142" sldId="276"/>
        </pc:sldMkLst>
        <pc:spChg chg="mod">
          <ac:chgData name="Schafer Frédéric" userId="eba81380-4366-46c0-b584-321a18500a18" providerId="ADAL" clId="{2A6FA1CC-2A96-4925-A2E7-1132E46EF3B6}" dt="2026-08-28T13:47:57.718" v="171" actId="14100"/>
          <ac:spMkLst>
            <pc:docMk/>
            <pc:sldMk cId="3726725142" sldId="276"/>
            <ac:spMk id="2" creationId="{00000000-0000-0000-0000-000000000000}"/>
          </ac:spMkLst>
        </pc:spChg>
        <pc:spChg chg="mod">
          <ac:chgData name="Schafer Frédéric" userId="eba81380-4366-46c0-b584-321a18500a18" providerId="ADAL" clId="{2A6FA1CC-2A96-4925-A2E7-1132E46EF3B6}" dt="2026-08-28T13:47:47.277" v="169" actId="20577"/>
          <ac:spMkLst>
            <pc:docMk/>
            <pc:sldMk cId="3726725142" sldId="276"/>
            <ac:spMk id="3" creationId="{00000000-0000-0000-0000-000000000000}"/>
          </ac:spMkLst>
        </pc:spChg>
      </pc:sldChg>
      <pc:sldChg chg="addSp delSp modSp mod modClrScheme chgLayout">
        <pc:chgData name="Schafer Frédéric" userId="eba81380-4366-46c0-b584-321a18500a18" providerId="ADAL" clId="{2A6FA1CC-2A96-4925-A2E7-1132E46EF3B6}" dt="2026-09-01T14:36:15.477" v="220" actId="1076"/>
        <pc:sldMkLst>
          <pc:docMk/>
          <pc:sldMk cId="2617799336" sldId="278"/>
        </pc:sldMkLst>
        <pc:spChg chg="mod ord">
          <ac:chgData name="Schafer Frédéric" userId="eba81380-4366-46c0-b584-321a18500a18" providerId="ADAL" clId="{2A6FA1CC-2A96-4925-A2E7-1132E46EF3B6}" dt="2026-09-01T14:35:50.054" v="216" actId="1076"/>
          <ac:spMkLst>
            <pc:docMk/>
            <pc:sldMk cId="2617799336" sldId="278"/>
            <ac:spMk id="2" creationId="{00000000-0000-0000-0000-000000000000}"/>
          </ac:spMkLst>
        </pc:spChg>
        <pc:spChg chg="mod ord">
          <ac:chgData name="Schafer Frédéric" userId="eba81380-4366-46c0-b584-321a18500a18" providerId="ADAL" clId="{2A6FA1CC-2A96-4925-A2E7-1132E46EF3B6}" dt="2026-09-01T14:36:15.477" v="220" actId="1076"/>
          <ac:spMkLst>
            <pc:docMk/>
            <pc:sldMk cId="2617799336" sldId="278"/>
            <ac:spMk id="3" creationId="{00000000-0000-0000-0000-000000000000}"/>
          </ac:spMkLst>
        </pc:spChg>
      </pc:sldChg>
      <pc:sldChg chg="modSp">
        <pc:chgData name="Schafer Frédéric" userId="eba81380-4366-46c0-b584-321a18500a18" providerId="ADAL" clId="{2A6FA1CC-2A96-4925-A2E7-1132E46EF3B6}" dt="2026-08-25T14:13:39.291" v="26" actId="14826"/>
        <pc:sldMkLst>
          <pc:docMk/>
          <pc:sldMk cId="1670887911" sldId="280"/>
        </pc:sldMkLst>
        <pc:picChg chg="mod">
          <ac:chgData name="Schafer Frédéric" userId="eba81380-4366-46c0-b584-321a18500a18" providerId="ADAL" clId="{2A6FA1CC-2A96-4925-A2E7-1132E46EF3B6}" dt="2026-08-25T14:13:39.291" v="26" actId="14826"/>
          <ac:picMkLst>
            <pc:docMk/>
            <pc:sldMk cId="1670887911" sldId="280"/>
            <ac:picMk id="7" creationId="{E843640E-450D-363E-9EA1-022DE10DCC7A}"/>
          </ac:picMkLst>
        </pc:picChg>
      </pc:sldChg>
    </pc:docChg>
  </pc:docChgLst>
  <pc:docChgLst>
    <pc:chgData name="Schafer Frédéric" userId="eba81380-4366-46c0-b584-321a18500a18" providerId="ADAL" clId="{F3BAF737-058D-4588-82CA-6969E236E5B0}"/>
    <pc:docChg chg="undo custSel modSld">
      <pc:chgData name="Schafer Frédéric" userId="eba81380-4366-46c0-b584-321a18500a18" providerId="ADAL" clId="{F3BAF737-058D-4588-82CA-6969E236E5B0}" dt="2026-08-14T08:39:01.920" v="333" actId="20577"/>
      <pc:docMkLst>
        <pc:docMk/>
      </pc:docMkLst>
      <pc:sldChg chg="modSp mod">
        <pc:chgData name="Schafer Frédéric" userId="eba81380-4366-46c0-b584-321a18500a18" providerId="ADAL" clId="{F3BAF737-058D-4588-82CA-6969E236E5B0}" dt="2026-08-13T13:33:16.345" v="25" actId="20577"/>
        <pc:sldMkLst>
          <pc:docMk/>
          <pc:sldMk cId="0" sldId="257"/>
        </pc:sldMkLst>
        <pc:spChg chg="mod">
          <ac:chgData name="Schafer Frédéric" userId="eba81380-4366-46c0-b584-321a18500a18" providerId="ADAL" clId="{F3BAF737-058D-4588-82CA-6969E236E5B0}" dt="2026-08-13T13:33:16.345" v="25" actId="20577"/>
          <ac:spMkLst>
            <pc:docMk/>
            <pc:sldMk cId="0" sldId="257"/>
            <ac:spMk id="13313" creationId="{00000000-0000-0000-0000-000000000000}"/>
          </ac:spMkLst>
        </pc:spChg>
      </pc:sldChg>
      <pc:sldChg chg="modSp mod">
        <pc:chgData name="Schafer Frédéric" userId="eba81380-4366-46c0-b584-321a18500a18" providerId="ADAL" clId="{F3BAF737-058D-4588-82CA-6969E236E5B0}" dt="2026-08-14T08:39:01.920" v="333" actId="20577"/>
        <pc:sldMkLst>
          <pc:docMk/>
          <pc:sldMk cId="0" sldId="261"/>
        </pc:sldMkLst>
        <pc:spChg chg="mod">
          <ac:chgData name="Schafer Frédéric" userId="eba81380-4366-46c0-b584-321a18500a18" providerId="ADAL" clId="{F3BAF737-058D-4588-82CA-6969E236E5B0}" dt="2026-08-13T13:40:50.800" v="195" actId="20577"/>
          <ac:spMkLst>
            <pc:docMk/>
            <pc:sldMk cId="0" sldId="261"/>
            <ac:spMk id="17410" creationId="{00000000-0000-0000-0000-000000000000}"/>
          </ac:spMkLst>
        </pc:spChg>
        <pc:spChg chg="mod">
          <ac:chgData name="Schafer Frédéric" userId="eba81380-4366-46c0-b584-321a18500a18" providerId="ADAL" clId="{F3BAF737-058D-4588-82CA-6969E236E5B0}" dt="2026-08-14T08:39:01.920" v="333" actId="20577"/>
          <ac:spMkLst>
            <pc:docMk/>
            <pc:sldMk cId="0" sldId="261"/>
            <ac:spMk id="17411" creationId="{00000000-0000-0000-0000-000000000000}"/>
          </ac:spMkLst>
        </pc:spChg>
      </pc:sldChg>
      <pc:sldChg chg="modSp mod">
        <pc:chgData name="Schafer Frédéric" userId="eba81380-4366-46c0-b584-321a18500a18" providerId="ADAL" clId="{F3BAF737-058D-4588-82CA-6969E236E5B0}" dt="2026-08-13T13:36:35.687" v="154" actId="732"/>
        <pc:sldMkLst>
          <pc:docMk/>
          <pc:sldMk cId="0" sldId="262"/>
        </pc:sldMkLst>
        <pc:picChg chg="mod modCrop">
          <ac:chgData name="Schafer Frédéric" userId="eba81380-4366-46c0-b584-321a18500a18" providerId="ADAL" clId="{F3BAF737-058D-4588-82CA-6969E236E5B0}" dt="2026-08-13T13:36:35.687" v="154" actId="732"/>
          <ac:picMkLst>
            <pc:docMk/>
            <pc:sldMk cId="0" sldId="262"/>
            <ac:picMk id="5" creationId="{86C45E16-CEBC-6D24-9DBA-FAC0730E698F}"/>
          </ac:picMkLst>
        </pc:picChg>
      </pc:sldChg>
      <pc:sldChg chg="modSp mod">
        <pc:chgData name="Schafer Frédéric" userId="eba81380-4366-46c0-b584-321a18500a18" providerId="ADAL" clId="{F3BAF737-058D-4588-82CA-6969E236E5B0}" dt="2026-08-13T13:40:12.462" v="192" actId="20577"/>
        <pc:sldMkLst>
          <pc:docMk/>
          <pc:sldMk cId="0" sldId="265"/>
        </pc:sldMkLst>
        <pc:spChg chg="mod">
          <ac:chgData name="Schafer Frédéric" userId="eba81380-4366-46c0-b584-321a18500a18" providerId="ADAL" clId="{F3BAF737-058D-4588-82CA-6969E236E5B0}" dt="2026-08-13T13:40:12.462" v="192" actId="20577"/>
          <ac:spMkLst>
            <pc:docMk/>
            <pc:sldMk cId="0" sldId="265"/>
            <ac:spMk id="21507" creationId="{00000000-0000-0000-0000-000000000000}"/>
          </ac:spMkLst>
        </pc:spChg>
      </pc:sldChg>
      <pc:sldChg chg="modSp mod">
        <pc:chgData name="Schafer Frédéric" userId="eba81380-4366-46c0-b584-321a18500a18" providerId="ADAL" clId="{F3BAF737-058D-4588-82CA-6969E236E5B0}" dt="2026-08-13T13:35:03.460" v="61" actId="27636"/>
        <pc:sldMkLst>
          <pc:docMk/>
          <pc:sldMk cId="1960443217" sldId="267"/>
        </pc:sldMkLst>
        <pc:spChg chg="mod">
          <ac:chgData name="Schafer Frédéric" userId="eba81380-4366-46c0-b584-321a18500a18" providerId="ADAL" clId="{F3BAF737-058D-4588-82CA-6969E236E5B0}" dt="2026-08-13T13:35:03.460" v="61" actId="27636"/>
          <ac:spMkLst>
            <pc:docMk/>
            <pc:sldMk cId="1960443217" sldId="267"/>
            <ac:spMk id="3" creationId="{00000000-0000-0000-0000-000000000000}"/>
          </ac:spMkLst>
        </pc:spChg>
      </pc:sldChg>
      <pc:sldChg chg="modSp mod">
        <pc:chgData name="Schafer Frédéric" userId="eba81380-4366-46c0-b584-321a18500a18" providerId="ADAL" clId="{F3BAF737-058D-4588-82CA-6969E236E5B0}" dt="2026-08-13T13:36:04.344" v="153" actId="20577"/>
        <pc:sldMkLst>
          <pc:docMk/>
          <pc:sldMk cId="1997003417" sldId="268"/>
        </pc:sldMkLst>
        <pc:spChg chg="mod">
          <ac:chgData name="Schafer Frédéric" userId="eba81380-4366-46c0-b584-321a18500a18" providerId="ADAL" clId="{F3BAF737-058D-4588-82CA-6969E236E5B0}" dt="2026-08-13T13:36:04.344" v="153" actId="20577"/>
          <ac:spMkLst>
            <pc:docMk/>
            <pc:sldMk cId="1997003417" sldId="268"/>
            <ac:spMk id="3" creationId="{00000000-0000-0000-0000-000000000000}"/>
          </ac:spMkLst>
        </pc:spChg>
      </pc:sldChg>
      <pc:sldChg chg="addSp delSp modSp mod">
        <pc:chgData name="Schafer Frédéric" userId="eba81380-4366-46c0-b584-321a18500a18" providerId="ADAL" clId="{F3BAF737-058D-4588-82CA-6969E236E5B0}" dt="2026-08-13T13:38:54.006" v="159" actId="14100"/>
        <pc:sldMkLst>
          <pc:docMk/>
          <pc:sldMk cId="1670887911" sldId="280"/>
        </pc:sldMkLst>
        <pc:picChg chg="add mod ord">
          <ac:chgData name="Schafer Frédéric" userId="eba81380-4366-46c0-b584-321a18500a18" providerId="ADAL" clId="{F3BAF737-058D-4588-82CA-6969E236E5B0}" dt="2026-08-13T13:38:54.006" v="159" actId="14100"/>
          <ac:picMkLst>
            <pc:docMk/>
            <pc:sldMk cId="1670887911" sldId="280"/>
            <ac:picMk id="7" creationId="{E843640E-450D-363E-9EA1-022DE10DCC7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2FFA7-A235-4AD0-B534-A55F6A221B9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5C318-A3A0-4730-966F-31566EF37EE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4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55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92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641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Il gère les établissements du </a:t>
            </a:r>
            <a:r>
              <a:rPr lang="fr-CH" dirty="0" err="1"/>
              <a:t>Pâquier</a:t>
            </a:r>
            <a:r>
              <a:rPr lang="fr-CH" dirty="0"/>
              <a:t> et de Gruyères. Cliquer sur le lien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662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38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82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L1: utilisation des outils à disposition, mots à savoir, théorie</a:t>
            </a:r>
            <a:r>
              <a:rPr lang="fr-CH" baseline="0" dirty="0"/>
              <a:t> à apprendre</a:t>
            </a:r>
          </a:p>
          <a:p>
            <a:r>
              <a:rPr lang="fr-CH" baseline="0" dirty="0"/>
              <a:t>Math: beaucoup de travail par 2, théorie à apprendre, </a:t>
            </a:r>
            <a:r>
              <a:rPr lang="fr-CH" baseline="0" dirty="0" err="1"/>
              <a:t>calculation</a:t>
            </a:r>
            <a:r>
              <a:rPr lang="fr-CH" baseline="0" dirty="0"/>
              <a:t> importante</a:t>
            </a:r>
          </a:p>
          <a:p>
            <a:r>
              <a:rPr lang="fr-CH" baseline="0" dirty="0"/>
              <a:t>SHS: évaluation avec les outils, relativement peu à savoir par cœur. Comme les fiches, faire des liens, donner son avis, … Cantons et districts</a:t>
            </a:r>
          </a:p>
          <a:p>
            <a:r>
              <a:rPr lang="fr-CH" baseline="0" dirty="0"/>
              <a:t>AC: insister sur la créativité</a:t>
            </a:r>
          </a:p>
          <a:p>
            <a:r>
              <a:rPr lang="fr-CH" baseline="0" dirty="0"/>
              <a:t>CM: participation, selon horaire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35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83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01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68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99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0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453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93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45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5C318-A3A0-4730-966F-31566EF37EE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32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6858508" cy="9144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1450" y="2415818"/>
            <a:ext cx="3981650" cy="2020711"/>
          </a:xfrm>
        </p:spPr>
        <p:txBody>
          <a:bodyPr anchor="b">
            <a:noAutofit/>
          </a:bodyPr>
          <a:lstStyle>
            <a:lvl1pPr algn="ctr">
              <a:defRPr sz="36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450" y="4797770"/>
            <a:ext cx="3981650" cy="1836868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49063" y="6739470"/>
            <a:ext cx="504957" cy="372533"/>
          </a:xfrm>
        </p:spPr>
        <p:txBody>
          <a:bodyPr/>
          <a:lstStyle/>
          <a:p>
            <a:pPr>
              <a:defRPr/>
            </a:pPr>
            <a:fld id="{A4417E5A-40BE-47CD-B265-2B713347DA5E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1451" y="6739470"/>
            <a:ext cx="3048645" cy="372533"/>
          </a:xfrm>
        </p:spPr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988" y="6739470"/>
            <a:ext cx="310112" cy="372533"/>
          </a:xfrm>
        </p:spPr>
        <p:txBody>
          <a:bodyPr/>
          <a:lstStyle/>
          <a:p>
            <a:pPr>
              <a:defRPr/>
            </a:pPr>
            <a:fld id="{2B034F1A-5455-43C4-802F-B03CEB945838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14869" y="4628439"/>
            <a:ext cx="383481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6123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958849" y="314168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E74F00-C8AC-41C5-BC04-7E06C0D54E52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38BE44-B073-4DC2-89CD-EB6EA78193BD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023908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849" y="2188551"/>
            <a:ext cx="4946651" cy="2430019"/>
          </a:xfrm>
        </p:spPr>
        <p:txBody>
          <a:bodyPr anchor="b">
            <a:normAutofit/>
          </a:bodyPr>
          <a:lstStyle>
            <a:lvl1pPr algn="ctr">
              <a:defRPr sz="3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8849" y="4979813"/>
            <a:ext cx="4946651" cy="145335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781EB-D0E3-4B89-92F2-B4FFDAA13D47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BAE1E9-BFEF-4201-B91C-1BDE50C39BFC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958850" y="4799189"/>
            <a:ext cx="494665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80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58849" y="314168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220450"/>
            <a:ext cx="5099051" cy="173848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2650" y="3316224"/>
            <a:ext cx="2503170" cy="4596384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3864" y="3316224"/>
            <a:ext cx="2503170" cy="4596384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FD89F1-1BA5-4D28-8A1F-45CA9E458AE8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36A3EE-4166-42CD-A56A-197F9EA871B2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71067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1" y="3544711"/>
            <a:ext cx="2503170" cy="768349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2651" y="4324351"/>
            <a:ext cx="2503170" cy="360883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1374" y="3544711"/>
            <a:ext cx="2503170" cy="768349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1374" y="4324351"/>
            <a:ext cx="2503170" cy="360883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70D23B-AEB5-43EE-B79D-475D61DCF6CB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E8A8D-BFB6-45F2-BFA5-4ACD7384116C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958849" y="313956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3617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220450"/>
            <a:ext cx="5099051" cy="173848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C6B1A3-8792-4AF0-84E9-5F0D9E315F6A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E6EAAD-B0AA-4AB5-ADB9-235DD43F6293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958849" y="313956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092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368275-2590-4240-ACCF-7038700F1C40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B86729-378E-4AC5-A9D0-CA309E8DA61E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63902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8" y="1851379"/>
            <a:ext cx="1902599" cy="18288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047" y="1309510"/>
            <a:ext cx="2891654" cy="652498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8" y="4041420"/>
            <a:ext cx="1902599" cy="3251205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40B9A3-F6B5-4239-8F7B-497284424FAE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DD0FF2-2741-4989-9E06-01AC88E1A04B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958849" y="3883377"/>
            <a:ext cx="175019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11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2511776"/>
            <a:ext cx="2724152" cy="18288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02" y="1377244"/>
            <a:ext cx="2197097" cy="6389515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9" y="4340576"/>
            <a:ext cx="2724151" cy="243840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6F978D-6697-4C4E-9A54-541704D15943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467C0E-504C-4056-9827-0677F20237AD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08760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6420553"/>
            <a:ext cx="5099051" cy="755651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9695" y="1377245"/>
            <a:ext cx="5318612" cy="448169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9" y="7176204"/>
            <a:ext cx="5099051" cy="65828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FAD791-5731-428F-9699-E660E03005E7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C3C1C-0DDB-4F88-B591-53D089D9DD91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676425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209164"/>
            <a:ext cx="5099051" cy="4130480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5700888"/>
            <a:ext cx="5099052" cy="213360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FAD791-5731-428F-9699-E660E03005E7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C3C1C-0DDB-4F88-B591-53D089D9DD91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58849" y="5520265"/>
            <a:ext cx="495481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604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750" y="1309509"/>
            <a:ext cx="4800188" cy="316089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0150" y="4470399"/>
            <a:ext cx="4419599" cy="869244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3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7" y="5791201"/>
            <a:ext cx="5099054" cy="204328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FAD791-5731-428F-9699-E660E03005E7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C3C1C-0DDB-4F88-B591-53D089D9DD91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  <p:sp>
        <p:nvSpPr>
          <p:cNvPr id="14" name="TextBox 13"/>
          <p:cNvSpPr txBox="1"/>
          <p:nvPr/>
        </p:nvSpPr>
        <p:spPr>
          <a:xfrm>
            <a:off x="637477" y="1207150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25128" y="3770494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958849" y="5520265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810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52" y="4411441"/>
            <a:ext cx="5099046" cy="19584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1" y="6369841"/>
            <a:ext cx="5099048" cy="11472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FAD791-5731-428F-9699-E660E03005E7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C3C1C-0DDB-4F88-B591-53D089D9DD91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9765921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7062" y="1309510"/>
            <a:ext cx="4743876" cy="2991557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882651" y="4852416"/>
            <a:ext cx="5099048" cy="1182624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6039556"/>
            <a:ext cx="5099052" cy="1794933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FAD791-5731-428F-9699-E660E03005E7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C3C1C-0DDB-4F88-B591-53D089D9DD91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  <p:sp>
        <p:nvSpPr>
          <p:cNvPr id="12" name="TextBox 11"/>
          <p:cNvSpPr txBox="1"/>
          <p:nvPr/>
        </p:nvSpPr>
        <p:spPr>
          <a:xfrm>
            <a:off x="658546" y="1195860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37348" y="3476971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958849" y="457200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704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309509"/>
            <a:ext cx="5099051" cy="305928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882651" y="4754880"/>
            <a:ext cx="5099048" cy="120700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5960534"/>
            <a:ext cx="5099051" cy="1873956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FAD791-5731-428F-9699-E660E03005E7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C3C1C-0DDB-4F88-B591-53D089D9DD91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58852" y="4572000"/>
            <a:ext cx="495481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4607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49" y="3320181"/>
            <a:ext cx="5099052" cy="4514311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165C1C-7A5E-47DF-BE3C-A4AD8E01074E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11CE69-CD90-4428-9CFC-B53A9D8E89A9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958850" y="3139560"/>
            <a:ext cx="495481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453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67500" y="1209165"/>
            <a:ext cx="1214198" cy="662532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51" y="1209165"/>
            <a:ext cx="3686632" cy="6625324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2846C7-CA61-46A9-B48B-D4C2DAE8F784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70C4DB-0620-4D21-B22F-F32D7B305DCD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684134" y="1209165"/>
            <a:ext cx="0" cy="6625324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06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0"/>
            <a:ext cx="6864350" cy="9144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CH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2649" y="1220450"/>
            <a:ext cx="5099051" cy="173848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3320181"/>
            <a:ext cx="5099052" cy="45933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67503" y="7947378"/>
            <a:ext cx="861212" cy="3725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F0FAD791-5731-428F-9699-E660E03005E7}" type="datetimeFigureOut">
              <a:rPr lang="fr-FR" smtClean="0"/>
              <a:pPr>
                <a:defRPr/>
              </a:pPr>
              <a:t>01/09/2026</a:t>
            </a:fld>
            <a:endParaRPr lang="fr-CH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2649" y="7947378"/>
            <a:ext cx="3828500" cy="3725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85068" y="7947378"/>
            <a:ext cx="296633" cy="3725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28FC3C1C-0DDB-4F88-B591-53D089D9DD91}" type="slidenum">
              <a:rPr lang="fr-CH" smtClean="0"/>
              <a:pPr>
                <a:defRPr/>
              </a:pPr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247910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ctr" defTabSz="342900" rtl="0" eaLnBrk="1" latinLnBrk="0" hangingPunct="1">
        <a:spcBef>
          <a:spcPct val="0"/>
        </a:spcBef>
        <a:buNone/>
        <a:defRPr sz="3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h/url?sa=i&amp;rct=j&amp;q=&amp;esrc=s&amp;source=images&amp;cd=&amp;cad=rja&amp;uact=8&amp;ved=0ahUKEwjV8I_MvJ3WAhUCXhoKHe2tAEUQjRwIBw&amp;url=https://fr.pinterest.com/pin/368028600780425553/&amp;psig=AFQjCNEk_vC9IY2I23rM9x6bKcFH4dq92A&amp;ust=1505230972560727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01.ecolegruyereslepaquier.ch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eduetatfr-my.sharepoint.com/personal/frederic_schafer_edufr_ch/Documents/My%20Files/Rentr&#233;e%2024-25/R&#233;union%20de%20parents%20EP-CO.pptx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01.ecolegruyereslepaquier.ch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re 1"/>
          <p:cNvSpPr>
            <a:spLocks noGrp="1"/>
          </p:cNvSpPr>
          <p:nvPr>
            <p:ph type="title"/>
          </p:nvPr>
        </p:nvSpPr>
        <p:spPr>
          <a:xfrm>
            <a:off x="758824" y="827585"/>
            <a:ext cx="5838528" cy="115212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CH" sz="4800" dirty="0">
                <a:latin typeface="Algerian"/>
              </a:rPr>
              <a:t>Réunion de parents</a:t>
            </a:r>
            <a:br>
              <a:rPr lang="fr-CH" sz="4800" dirty="0">
                <a:latin typeface="Algerian"/>
              </a:rPr>
            </a:br>
            <a:r>
              <a:rPr lang="fr-CH" sz="4800" dirty="0">
                <a:latin typeface="Algerian"/>
              </a:rPr>
              <a:t>01.09.2026</a:t>
            </a:r>
          </a:p>
        </p:txBody>
      </p:sp>
      <p:pic>
        <p:nvPicPr>
          <p:cNvPr id="1026" name="Picture 2" descr="https://gruyeres.friweb.ch/sites/gruyeres/files/2019-01/2018-05-19%2009.24.1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056" y="1979713"/>
            <a:ext cx="3871887" cy="217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5"/>
          <p:cNvSpPr/>
          <p:nvPr/>
        </p:nvSpPr>
        <p:spPr>
          <a:xfrm>
            <a:off x="884611" y="5333179"/>
            <a:ext cx="5280694" cy="298323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CH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3325" name="Group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822277"/>
              </p:ext>
            </p:extLst>
          </p:nvPr>
        </p:nvGraphicFramePr>
        <p:xfrm>
          <a:off x="1303709" y="5353225"/>
          <a:ext cx="4448175" cy="4126849"/>
        </p:xfrm>
        <a:graphic>
          <a:graphicData uri="http://schemas.openxmlformats.org/drawingml/2006/table">
            <a:tbl>
              <a:tblPr/>
              <a:tblGrid>
                <a:gridCol w="4448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531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charset="0"/>
                        </a:rPr>
                        <a:t>Avant de prendre place, n’hésitez pas à vous servir de boissons (vers les lavabos), on en a pour 3h…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charset="0"/>
                        </a:rPr>
                        <a:t>si tout va bien…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6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sz="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5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CH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Cadre 7"/>
          <p:cNvSpPr/>
          <p:nvPr/>
        </p:nvSpPr>
        <p:spPr>
          <a:xfrm>
            <a:off x="1098923" y="4258902"/>
            <a:ext cx="4857750" cy="928688"/>
          </a:xfrm>
          <a:prstGeom prst="fram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CH" dirty="0">
              <a:solidFill>
                <a:schemeClr val="tx1"/>
              </a:solidFill>
            </a:endParaRPr>
          </a:p>
        </p:txBody>
      </p:sp>
      <p:sp>
        <p:nvSpPr>
          <p:cNvPr id="13336" name="ZoneTexte 8"/>
          <p:cNvSpPr txBox="1">
            <a:spLocks noChangeArrowheads="1"/>
          </p:cNvSpPr>
          <p:nvPr/>
        </p:nvSpPr>
        <p:spPr bwMode="auto">
          <a:xfrm>
            <a:off x="1187077" y="4430858"/>
            <a:ext cx="457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CH" sz="3200" dirty="0">
                <a:latin typeface="Albertus Medium"/>
              </a:rPr>
              <a:t>Bienvenue en 7Ha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980728" y="755576"/>
            <a:ext cx="5099050" cy="1738313"/>
          </a:xfrm>
        </p:spPr>
        <p:txBody>
          <a:bodyPr/>
          <a:lstStyle/>
          <a:p>
            <a:r>
              <a:rPr lang="fr-CH" dirty="0"/>
              <a:t>Programme de la soirée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584684" y="2195736"/>
            <a:ext cx="5688632" cy="5832648"/>
          </a:xfrm>
        </p:spPr>
        <p:txBody>
          <a:bodyPr>
            <a:noAutofit/>
          </a:bodyPr>
          <a:lstStyle/>
          <a:p>
            <a:r>
              <a:rPr lang="fr-CH" sz="2400" dirty="0"/>
              <a:t>1. Présentations</a:t>
            </a:r>
          </a:p>
          <a:p>
            <a:r>
              <a:rPr lang="fr-CH" sz="2400" dirty="0"/>
              <a:t>2. Les disciplines et évaluations</a:t>
            </a:r>
          </a:p>
          <a:p>
            <a:r>
              <a:rPr lang="fr-CH" sz="2400" dirty="0"/>
              <a:t>3. Allemand et Anglais</a:t>
            </a:r>
          </a:p>
          <a:p>
            <a:r>
              <a:rPr lang="fr-CH" sz="2400" dirty="0"/>
              <a:t>4. Les devoirs</a:t>
            </a:r>
          </a:p>
          <a:p>
            <a:r>
              <a:rPr lang="fr-CH" sz="2400" dirty="0"/>
              <a:t>5. Cadre de la classe et de l’école</a:t>
            </a:r>
          </a:p>
          <a:p>
            <a:r>
              <a:rPr lang="fr-CH" sz="2400" dirty="0"/>
              <a:t>6. Attentes</a:t>
            </a:r>
          </a:p>
          <a:p>
            <a:r>
              <a:rPr lang="fr-CH" sz="2400" dirty="0"/>
              <a:t>7. Nouveautés</a:t>
            </a:r>
          </a:p>
          <a:p>
            <a:r>
              <a:rPr lang="fr-CH" sz="2400" dirty="0"/>
              <a:t>8. EP-CO</a:t>
            </a:r>
          </a:p>
          <a:p>
            <a:r>
              <a:rPr lang="fr-CH" sz="2400" dirty="0"/>
              <a:t>9. Divers</a:t>
            </a:r>
          </a:p>
          <a:p>
            <a:r>
              <a:rPr lang="fr-CH" sz="2400" dirty="0"/>
              <a:t>10. Dates</a:t>
            </a:r>
          </a:p>
          <a:p>
            <a:r>
              <a:rPr lang="fr-CH" sz="2400" dirty="0"/>
              <a:t>11. Questions-remarques</a:t>
            </a:r>
          </a:p>
          <a:p>
            <a:r>
              <a:rPr lang="fr-CH" sz="2400" dirty="0"/>
              <a:t>12. Moment convivial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7799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Qui suis-je?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2" y="2699792"/>
            <a:ext cx="6172200" cy="3744416"/>
          </a:xfrm>
        </p:spPr>
        <p:txBody>
          <a:bodyPr>
            <a:normAutofit fontScale="92500" lnSpcReduction="10000"/>
          </a:bodyPr>
          <a:lstStyle/>
          <a:p>
            <a:r>
              <a:rPr lang="fr-CH" sz="3600" dirty="0"/>
              <a:t>Frédéric Schafer, 45 ans, Epagny</a:t>
            </a:r>
          </a:p>
          <a:p>
            <a:r>
              <a:rPr lang="fr-CH" sz="3600" dirty="0"/>
              <a:t>1 enfant de 12 ans en 9H</a:t>
            </a:r>
          </a:p>
          <a:p>
            <a:r>
              <a:rPr lang="fr-CH" sz="3600" dirty="0"/>
              <a:t>26</a:t>
            </a:r>
            <a:r>
              <a:rPr lang="fr-CH" sz="3600" baseline="30000" dirty="0"/>
              <a:t>ème</a:t>
            </a:r>
            <a:r>
              <a:rPr lang="fr-CH" sz="3600" dirty="0"/>
              <a:t> rentrée scolaire</a:t>
            </a:r>
          </a:p>
          <a:p>
            <a:r>
              <a:rPr lang="fr-CH" sz="3600" dirty="0"/>
              <a:t>AFF/ASF</a:t>
            </a:r>
          </a:p>
          <a:p>
            <a:r>
              <a:rPr lang="fr-CH" sz="3600" dirty="0"/>
              <a:t>Conseil général</a:t>
            </a:r>
          </a:p>
          <a:p>
            <a:r>
              <a:rPr lang="fr-CH" sz="3600" dirty="0"/>
              <a:t>Amis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443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Mes collègues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H" sz="2400" dirty="0"/>
              <a:t>Denis </a:t>
            </a:r>
            <a:r>
              <a:rPr lang="fr-CH" sz="2400" dirty="0" err="1"/>
              <a:t>Brechbuehl</a:t>
            </a:r>
            <a:r>
              <a:rPr lang="fr-CH" sz="2400" dirty="0"/>
              <a:t>, allemand et anglais</a:t>
            </a:r>
          </a:p>
          <a:p>
            <a:r>
              <a:rPr lang="fr-CH" sz="2400" dirty="0"/>
              <a:t>Régine Schafer Sudan, appuis et remplacements</a:t>
            </a:r>
          </a:p>
          <a:p>
            <a:r>
              <a:rPr lang="fr-CH" sz="2400" dirty="0"/>
              <a:t>Huguette Beaud, ACT</a:t>
            </a:r>
          </a:p>
          <a:p>
            <a:r>
              <a:rPr lang="fr-CH" sz="2400" dirty="0"/>
              <a:t>Sarah Frezzato, catéchisme catholique</a:t>
            </a:r>
          </a:p>
          <a:p>
            <a:r>
              <a:rPr lang="fr-CH" sz="2400" dirty="0"/>
              <a:t>Cathy Ruffieux, catéchisme réformé</a:t>
            </a:r>
          </a:p>
          <a:p>
            <a:r>
              <a:rPr lang="fr-CH" sz="2400" dirty="0"/>
              <a:t>Chantal Frossard, enseignante spécialisée</a:t>
            </a:r>
          </a:p>
          <a:p>
            <a:r>
              <a:rPr lang="fr-CH" sz="2400" dirty="0"/>
              <a:t>Christophe </a:t>
            </a:r>
            <a:r>
              <a:rPr lang="fr-CH" sz="2400" dirty="0" err="1"/>
              <a:t>Dafflon</a:t>
            </a:r>
            <a:r>
              <a:rPr lang="fr-CH" sz="2400" dirty="0"/>
              <a:t>, Directeur </a:t>
            </a:r>
          </a:p>
          <a:p>
            <a:r>
              <a:rPr lang="fr-CH" sz="2400" dirty="0"/>
              <a:t>Mélanie Favre, TSS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7003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CH" dirty="0"/>
              <a:t>Notre directeur d’école</a:t>
            </a:r>
            <a:endParaRPr lang="fr-FR" dirty="0"/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>
          <a:xfrm>
            <a:off x="333375" y="2124075"/>
            <a:ext cx="6172200" cy="6034088"/>
          </a:xfrm>
        </p:spPr>
        <p:txBody>
          <a:bodyPr/>
          <a:lstStyle/>
          <a:p>
            <a:pPr algn="ctr">
              <a:buFont typeface="Arial" charset="0"/>
              <a:buNone/>
            </a:pPr>
            <a:endParaRPr lang="fr-CH" dirty="0"/>
          </a:p>
          <a:p>
            <a:pPr algn="ctr">
              <a:buFont typeface="Arial" charset="0"/>
              <a:buNone/>
            </a:pPr>
            <a:endParaRPr lang="fr-CH" dirty="0"/>
          </a:p>
          <a:p>
            <a:pPr>
              <a:buFont typeface="Arial" charset="0"/>
              <a:buNone/>
            </a:pPr>
            <a:endParaRPr lang="fr-FR" dirty="0"/>
          </a:p>
        </p:txBody>
      </p:sp>
      <p:sp>
        <p:nvSpPr>
          <p:cNvPr id="2" name="Rectangle 3"/>
          <p:cNvSpPr>
            <a:spLocks/>
          </p:cNvSpPr>
          <p:nvPr/>
        </p:nvSpPr>
        <p:spPr bwMode="auto">
          <a:xfrm>
            <a:off x="333375" y="3419872"/>
            <a:ext cx="6172200" cy="4738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</a:pPr>
            <a:r>
              <a:rPr lang="fr-CH" sz="3200" dirty="0">
                <a:latin typeface="Calibri" pitchFamily="34" charset="0"/>
              </a:rPr>
              <a:t>Christophe </a:t>
            </a:r>
            <a:r>
              <a:rPr lang="fr-CH" sz="3200" dirty="0" err="1">
                <a:latin typeface="Calibri" pitchFamily="34" charset="0"/>
              </a:rPr>
              <a:t>Dafflon</a:t>
            </a:r>
            <a:endParaRPr lang="fr-CH" sz="32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</a:pPr>
            <a:endParaRPr lang="fr-FR" sz="3200" dirty="0">
              <a:latin typeface="Calibri" pitchFamily="34" charset="0"/>
            </a:endParaRP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81" y="827585"/>
            <a:ext cx="1584176" cy="223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86C45E16-CEBC-6D24-9DBA-FAC0730E69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46" b="25239"/>
          <a:stretch>
            <a:fillRect/>
          </a:stretch>
        </p:blipFill>
        <p:spPr>
          <a:xfrm>
            <a:off x="1016732" y="4249586"/>
            <a:ext cx="4860540" cy="30587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>
              <a:latin typeface="Algerian"/>
            </a:endParaRPr>
          </a:p>
        </p:txBody>
      </p:sp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47" y="467544"/>
            <a:ext cx="6340806" cy="8296830"/>
          </a:xfrm>
        </p:spPr>
      </p:pic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6092825" y="1403350"/>
            <a:ext cx="6048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6000">
              <a:solidFill>
                <a:srgbClr val="F61D18"/>
              </a:solidFill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idx="1"/>
          </p:nvPr>
        </p:nvSpPr>
        <p:spPr>
          <a:xfrm>
            <a:off x="333375" y="1547813"/>
            <a:ext cx="6172200" cy="6610350"/>
          </a:xfrm>
        </p:spPr>
        <p:txBody>
          <a:bodyPr/>
          <a:lstStyle/>
          <a:p>
            <a:endParaRPr lang="fr-CH"/>
          </a:p>
          <a:p>
            <a:pPr algn="ctr"/>
            <a:endParaRPr lang="fr-CH"/>
          </a:p>
          <a:p>
            <a:pPr algn="ctr"/>
            <a:endParaRPr lang="fr-CH"/>
          </a:p>
          <a:p>
            <a:endParaRPr lang="fr-FR"/>
          </a:p>
        </p:txBody>
      </p:sp>
      <p:sp>
        <p:nvSpPr>
          <p:cNvPr id="16390" name="AutoShape 6" descr="Résultat de recherche d'images pour &quot;panneau attention école humour&quot;"/>
          <p:cNvSpPr>
            <a:spLocks noChangeAspect="1" noChangeArrowheads="1"/>
          </p:cNvSpPr>
          <p:nvPr/>
        </p:nvSpPr>
        <p:spPr bwMode="auto">
          <a:xfrm>
            <a:off x="34925" y="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fr-FR"/>
          </a:p>
        </p:txBody>
      </p:sp>
      <p:pic>
        <p:nvPicPr>
          <p:cNvPr id="16392" name="Picture 8" descr="Résultat de recherche d'images pour &quot;panneau attention école humour&quot;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18098"/>
            <a:ext cx="6359305" cy="84583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Les disciplines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sz="2400" dirty="0"/>
              <a:t>L1: français: orthographe, grammaire, conjugaison, expression, lecture</a:t>
            </a:r>
          </a:p>
          <a:p>
            <a:r>
              <a:rPr lang="fr-CH" sz="2400" dirty="0"/>
              <a:t>MSN: math et sciences naturelles</a:t>
            </a:r>
          </a:p>
          <a:p>
            <a:r>
              <a:rPr lang="fr-CH" sz="2400" dirty="0"/>
              <a:t>SHS: géographie et histoire</a:t>
            </a:r>
          </a:p>
          <a:p>
            <a:r>
              <a:rPr lang="fr-CH" sz="2400" dirty="0"/>
              <a:t>Arts: ACM/ACT/AV, musique</a:t>
            </a:r>
          </a:p>
          <a:p>
            <a:r>
              <a:rPr lang="fr-CH" sz="2400" dirty="0"/>
              <a:t>CM: corps et mouvement</a:t>
            </a:r>
          </a:p>
          <a:p>
            <a:r>
              <a:rPr lang="fr-CH" sz="2400" dirty="0"/>
              <a:t>ECR</a:t>
            </a:r>
          </a:p>
          <a:p>
            <a:r>
              <a:rPr lang="fr-CH" sz="2400" dirty="0"/>
              <a:t>ERC</a:t>
            </a:r>
            <a:endParaRPr lang="en-US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64288"/>
            <a:ext cx="6858000" cy="137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25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1475656"/>
            <a:ext cx="6172200" cy="820911"/>
          </a:xfrm>
        </p:spPr>
        <p:txBody>
          <a:bodyPr/>
          <a:lstStyle/>
          <a:p>
            <a:r>
              <a:rPr lang="fr-CH" dirty="0">
                <a:solidFill>
                  <a:schemeClr val="tx1"/>
                </a:solidFill>
              </a:rPr>
              <a:t>Les disciplines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8680" y="3203848"/>
            <a:ext cx="5760640" cy="5472608"/>
          </a:xfrm>
        </p:spPr>
        <p:txBody>
          <a:bodyPr/>
          <a:lstStyle/>
          <a:p>
            <a:r>
              <a:rPr lang="fr-CH" sz="2400" dirty="0"/>
              <a:t>L2: allemand: </a:t>
            </a:r>
          </a:p>
          <a:p>
            <a:r>
              <a:rPr lang="fr-CH" sz="2400" dirty="0" err="1"/>
              <a:t>Wortschatz</a:t>
            </a:r>
            <a:r>
              <a:rPr lang="fr-CH" sz="2400" dirty="0"/>
              <a:t>: pas d’évaluation sur le </a:t>
            </a:r>
            <a:r>
              <a:rPr lang="fr-CH" sz="2400" dirty="0" err="1"/>
              <a:t>voc</a:t>
            </a:r>
            <a:r>
              <a:rPr lang="fr-CH" sz="2400" dirty="0"/>
              <a:t> mais connaître pour avancer. En fin d’année, les élèves devront gérer eux-mêmes cet apprentissage. Comprendre le contexte. </a:t>
            </a:r>
          </a:p>
          <a:p>
            <a:r>
              <a:rPr lang="fr-CH" sz="2400" dirty="0"/>
              <a:t>Evaluations: par 3 unités (en gros une avant chaque vacances, sauf Carnaval)</a:t>
            </a:r>
          </a:p>
          <a:p>
            <a:r>
              <a:rPr lang="fr-CH" sz="2400" dirty="0"/>
              <a:t>L3: anglais: </a:t>
            </a:r>
          </a:p>
          <a:p>
            <a:r>
              <a:rPr lang="fr-CH" sz="2400" dirty="0"/>
              <a:t>idem, sauf que les unités durent plus long</a:t>
            </a:r>
            <a:endParaRPr lang="en-US" sz="2400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09107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6F635A-A333-482B-AC95-8968207F5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L’horaire hebdomadaire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E843640E-450D-363E-9EA1-022DE10DC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672" y="3131840"/>
            <a:ext cx="5907423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87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Les évaluations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82649" y="3320181"/>
            <a:ext cx="5099052" cy="4996235"/>
          </a:xfrm>
        </p:spPr>
        <p:txBody>
          <a:bodyPr>
            <a:normAutofit fontScale="92500"/>
          </a:bodyPr>
          <a:lstStyle/>
          <a:p>
            <a:r>
              <a:rPr lang="fr-CH" sz="2800" dirty="0"/>
              <a:t>Elles sont annoncées au moins une semaine à l’avance, aussi sur le site</a:t>
            </a:r>
          </a:p>
          <a:p>
            <a:r>
              <a:rPr lang="fr-CH" sz="2800" dirty="0"/>
              <a:t>Photo à un moment donné de l’apprentissage</a:t>
            </a:r>
          </a:p>
          <a:p>
            <a:r>
              <a:rPr lang="fr-CH" sz="2800" dirty="0"/>
              <a:t>Ne pas paniquer</a:t>
            </a:r>
          </a:p>
          <a:p>
            <a:r>
              <a:rPr lang="fr-CH" sz="2800" dirty="0"/>
              <a:t>Echéancier pour janvier – juin</a:t>
            </a:r>
          </a:p>
          <a:p>
            <a:r>
              <a:rPr lang="fr-CH" sz="2800" dirty="0"/>
              <a:t>SN-SHS: peu de par cœur (sauf sciences), avec le livre. Idem années passées</a:t>
            </a:r>
          </a:p>
          <a:p>
            <a:r>
              <a:rPr lang="fr-CH" sz="2800" dirty="0"/>
              <a:t> Compétences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1314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2123728"/>
            <a:ext cx="6037318" cy="561662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196752" y="1187624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600" dirty="0">
                <a:latin typeface="+mj-lt"/>
              </a:rPr>
              <a:t>Echéancier évaluations</a:t>
            </a:r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98332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2649" y="1220451"/>
            <a:ext cx="5099051" cy="1695366"/>
          </a:xfrm>
        </p:spPr>
        <p:txBody>
          <a:bodyPr/>
          <a:lstStyle/>
          <a:p>
            <a:r>
              <a:rPr lang="fr-CH" dirty="0"/>
              <a:t>Les devoirs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82649" y="2771801"/>
            <a:ext cx="5099052" cy="5141710"/>
          </a:xfrm>
        </p:spPr>
        <p:txBody>
          <a:bodyPr/>
          <a:lstStyle/>
          <a:p>
            <a:r>
              <a:rPr lang="fr-CH" dirty="0"/>
              <a:t>Selon le cadre légal, 120 minutes par semaine</a:t>
            </a:r>
          </a:p>
          <a:p>
            <a:r>
              <a:rPr lang="fr-CH" dirty="0"/>
              <a:t>Devoirs de différentes natures</a:t>
            </a:r>
          </a:p>
          <a:p>
            <a:r>
              <a:rPr lang="fr-CH" dirty="0"/>
              <a:t>Mots à savoir</a:t>
            </a:r>
          </a:p>
          <a:p>
            <a:r>
              <a:rPr lang="fr-CH" dirty="0"/>
              <a:t>Fiche hebdo</a:t>
            </a:r>
          </a:p>
          <a:p>
            <a:pPr marL="0" indent="0">
              <a:buNone/>
            </a:pPr>
            <a:endParaRPr lang="fr-CH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52" y="4499993"/>
            <a:ext cx="4608512" cy="381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02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2649" y="1220450"/>
            <a:ext cx="5099051" cy="1551349"/>
          </a:xfrm>
        </p:spPr>
        <p:txBody>
          <a:bodyPr/>
          <a:lstStyle/>
          <a:p>
            <a:r>
              <a:rPr lang="fr-CH" dirty="0"/>
              <a:t>Les devoirs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82649" y="3320181"/>
            <a:ext cx="5099052" cy="4996235"/>
          </a:xfrm>
        </p:spPr>
        <p:txBody>
          <a:bodyPr>
            <a:normAutofit fontScale="92500" lnSpcReduction="20000"/>
          </a:bodyPr>
          <a:lstStyle/>
          <a:p>
            <a:r>
              <a:rPr lang="fr-CH" sz="3200" dirty="0"/>
              <a:t>Révision</a:t>
            </a:r>
          </a:p>
          <a:p>
            <a:r>
              <a:rPr lang="fr-CH" sz="3200" dirty="0"/>
              <a:t>Qui décide? VOUS!</a:t>
            </a:r>
          </a:p>
          <a:p>
            <a:r>
              <a:rPr lang="fr-CH" sz="3200" dirty="0"/>
              <a:t>Organisation, préparation au CO</a:t>
            </a:r>
          </a:p>
          <a:p>
            <a:r>
              <a:rPr lang="fr-CH" sz="3200" dirty="0"/>
              <a:t>Correction, travail à terminer</a:t>
            </a:r>
          </a:p>
          <a:p>
            <a:r>
              <a:rPr lang="fr-CH" sz="3200" dirty="0"/>
              <a:t>Crayon papier, croix au stylo</a:t>
            </a:r>
          </a:p>
          <a:p>
            <a:r>
              <a:rPr lang="fr-CH" sz="3200" dirty="0"/>
              <a:t>Par informatique (garder les fiches)</a:t>
            </a:r>
          </a:p>
          <a:p>
            <a:r>
              <a:rPr lang="fr-CH" sz="3200" dirty="0"/>
              <a:t>Utilisation des </a:t>
            </a:r>
            <a:r>
              <a:rPr lang="fr-CH" sz="3200" dirty="0" err="1"/>
              <a:t>stabilos</a:t>
            </a:r>
            <a:endParaRPr lang="fr-CH" sz="3200" dirty="0"/>
          </a:p>
          <a:p>
            <a:r>
              <a:rPr lang="fr-CH" sz="3200" dirty="0">
                <a:hlinkClick r:id="rId2"/>
              </a:rPr>
              <a:t>Site de la classe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725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Les règles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48680" y="3347864"/>
            <a:ext cx="6172200" cy="5544616"/>
          </a:xfrm>
        </p:spPr>
        <p:txBody>
          <a:bodyPr>
            <a:normAutofit/>
          </a:bodyPr>
          <a:lstStyle/>
          <a:p>
            <a:r>
              <a:rPr lang="fr-CH" sz="3200" dirty="0"/>
              <a:t>Aucune règle précise en classe</a:t>
            </a:r>
          </a:p>
          <a:p>
            <a:r>
              <a:rPr lang="fr-CH" sz="3200" dirty="0"/>
              <a:t>Sanction si besoin: mots à savoir à copier, page de dictionnaire…</a:t>
            </a:r>
          </a:p>
          <a:p>
            <a:pPr marL="0" indent="0">
              <a:buNone/>
            </a:pPr>
            <a:endParaRPr lang="fr-CH" sz="3200" dirty="0"/>
          </a:p>
          <a:p>
            <a:r>
              <a:rPr lang="fr-CH" sz="3200" dirty="0"/>
              <a:t>Règlement d’établissement</a:t>
            </a:r>
          </a:p>
          <a:p>
            <a:r>
              <a:rPr lang="fr-CH" sz="3200" dirty="0"/>
              <a:t>Sanction: donnée par le directeur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43686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286544" y="1403648"/>
            <a:ext cx="6172200" cy="1524000"/>
          </a:xfrm>
        </p:spPr>
        <p:txBody>
          <a:bodyPr/>
          <a:lstStyle/>
          <a:p>
            <a:r>
              <a:rPr lang="fr-CH" b="1" dirty="0"/>
              <a:t>Attentes</a:t>
            </a:r>
            <a:endParaRPr lang="fr-FR" b="1" dirty="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744538" y="14954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744538" y="3347864"/>
            <a:ext cx="525621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H" sz="3200" dirty="0">
                <a:latin typeface="+mn-lt"/>
              </a:rPr>
              <a:t>- Un </a:t>
            </a:r>
            <a:r>
              <a:rPr lang="fr-CH" sz="3200" b="1" dirty="0">
                <a:latin typeface="+mn-lt"/>
              </a:rPr>
              <a:t>travail</a:t>
            </a:r>
            <a:r>
              <a:rPr lang="fr-CH" sz="3200" dirty="0">
                <a:latin typeface="+mn-lt"/>
              </a:rPr>
              <a:t> </a:t>
            </a:r>
            <a:r>
              <a:rPr lang="fr-CH" sz="3200" b="1" dirty="0">
                <a:latin typeface="+mn-lt"/>
              </a:rPr>
              <a:t>soutenu</a:t>
            </a:r>
            <a:r>
              <a:rPr lang="fr-CH" sz="3200" dirty="0">
                <a:latin typeface="+mn-lt"/>
              </a:rPr>
              <a:t> des élèves, une bonne organisation dans le travail</a:t>
            </a:r>
          </a:p>
          <a:p>
            <a:pPr>
              <a:spcBef>
                <a:spcPct val="50000"/>
              </a:spcBef>
            </a:pPr>
            <a:r>
              <a:rPr lang="fr-CH" sz="3200" dirty="0">
                <a:latin typeface="+mn-lt"/>
              </a:rPr>
              <a:t>- Une excellente </a:t>
            </a:r>
            <a:r>
              <a:rPr lang="fr-CH" sz="3200" b="1" dirty="0">
                <a:latin typeface="+mn-lt"/>
              </a:rPr>
              <a:t>collaboration</a:t>
            </a:r>
            <a:r>
              <a:rPr lang="fr-CH" sz="3200" dirty="0">
                <a:latin typeface="+mn-lt"/>
              </a:rPr>
              <a:t> entre les parents, l’élève et l’enseignant</a:t>
            </a:r>
          </a:p>
          <a:p>
            <a:pPr>
              <a:spcBef>
                <a:spcPct val="50000"/>
              </a:spcBef>
            </a:pPr>
            <a:r>
              <a:rPr lang="fr-CH" sz="3200" dirty="0">
                <a:latin typeface="+mn-lt"/>
              </a:rPr>
              <a:t>- Un dialogue </a:t>
            </a:r>
            <a:r>
              <a:rPr lang="fr-CH" sz="3200" b="1" dirty="0">
                <a:latin typeface="+mn-lt"/>
              </a:rPr>
              <a:t>constructif</a:t>
            </a:r>
            <a:r>
              <a:rPr lang="fr-CH" sz="3200" dirty="0">
                <a:latin typeface="+mn-lt"/>
              </a:rPr>
              <a:t> et </a:t>
            </a:r>
            <a:r>
              <a:rPr lang="fr-CH" sz="3200" b="1" dirty="0">
                <a:latin typeface="+mn-lt"/>
              </a:rPr>
              <a:t>réaliste</a:t>
            </a:r>
            <a:endParaRPr lang="fr-FR" sz="3200" b="1" dirty="0"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2339752"/>
            <a:ext cx="5904656" cy="368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72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Quelques nouveautés</a:t>
            </a:r>
            <a:endParaRPr lang="fr-FR" dirty="0"/>
          </a:p>
        </p:txBody>
      </p:sp>
      <p:sp>
        <p:nvSpPr>
          <p:cNvPr id="21507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sz="2400" dirty="0"/>
              <a:t>Fiches hebdo: données le vendredi, à rendre le mardi d’après (10 jours)</a:t>
            </a:r>
          </a:p>
          <a:p>
            <a:r>
              <a:rPr lang="fr-CH" sz="2400" dirty="0"/>
              <a:t>Une nouvelle salle de classe </a:t>
            </a:r>
          </a:p>
          <a:p>
            <a:r>
              <a:rPr lang="fr-CH" sz="2400" dirty="0"/>
              <a:t>Un regroupement d’élèves</a:t>
            </a:r>
          </a:p>
          <a:p>
            <a:r>
              <a:rPr lang="fr-CH" sz="2400" dirty="0"/>
              <a:t>Une nouvelle branche, l’anglais</a:t>
            </a:r>
          </a:p>
          <a:p>
            <a:r>
              <a:rPr lang="fr-CH" sz="2400" dirty="0"/>
              <a:t>D’autres méthodes de travail </a:t>
            </a:r>
          </a:p>
          <a:p>
            <a:r>
              <a:rPr lang="fr-CH" sz="2400" dirty="0"/>
              <a:t>L’utilisation du site internet</a:t>
            </a:r>
          </a:p>
          <a:p>
            <a:r>
              <a:rPr lang="fr-CH" sz="2400" dirty="0"/>
              <a:t>TSS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04FA00-73FE-CEBF-FDEB-1810712F9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EP-CO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D755B8-45FE-298A-41BD-733F81BBC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Le passage de l’école primaire au cycle d’orientation débute déjà en 7H.</a:t>
            </a:r>
          </a:p>
          <a:p>
            <a:r>
              <a:rPr lang="fr-CH" dirty="0"/>
              <a:t>Voici la </a:t>
            </a:r>
            <a:r>
              <a:rPr lang="fr-CH" dirty="0">
                <a:hlinkClick r:id="rId2"/>
              </a:rPr>
              <a:t>présentation officielle </a:t>
            </a:r>
            <a:r>
              <a:rPr lang="fr-CH" dirty="0"/>
              <a:t>qui évitera de vous déplacer à nouveau en 8H.</a:t>
            </a:r>
          </a:p>
        </p:txBody>
      </p:sp>
    </p:spTree>
    <p:extLst>
      <p:ext uri="{BB962C8B-B14F-4D97-AF65-F5344CB8AC3E}">
        <p14:creationId xmlns:p14="http://schemas.microsoft.com/office/powerpoint/2010/main" val="2562254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Divers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CH" sz="3200" dirty="0"/>
              <a:t>Maladie, absences (noter heure de départ de la classe)</a:t>
            </a:r>
          </a:p>
          <a:p>
            <a:r>
              <a:rPr lang="fr-CH" sz="3200" dirty="0"/>
              <a:t>Fiche renseignements</a:t>
            </a:r>
            <a:r>
              <a:rPr lang="fr-CH" sz="3200"/>
              <a:t>, autres fiches</a:t>
            </a:r>
            <a:endParaRPr lang="fr-CH" sz="3200" dirty="0"/>
          </a:p>
          <a:p>
            <a:r>
              <a:rPr lang="fr-CH" sz="3200" dirty="0"/>
              <a:t>Communications: Klapp (confirmation de lecture), </a:t>
            </a:r>
            <a:r>
              <a:rPr lang="fr-CH" sz="3200" dirty="0" err="1"/>
              <a:t>whatsapp</a:t>
            </a:r>
            <a:r>
              <a:rPr lang="fr-CH" sz="3200" dirty="0"/>
              <a:t>, montres connectées et téléphone, …</a:t>
            </a:r>
          </a:p>
          <a:p>
            <a:r>
              <a:rPr lang="fr-CH" sz="3200" dirty="0">
                <a:hlinkClick r:id="rId3"/>
              </a:rPr>
              <a:t>Site de l’école</a:t>
            </a:r>
            <a:endParaRPr lang="fr-CH" sz="3200" dirty="0"/>
          </a:p>
          <a:p>
            <a:r>
              <a:rPr lang="fr-CH" sz="3200" dirty="0"/>
              <a:t>Transports</a:t>
            </a:r>
          </a:p>
          <a:p>
            <a:r>
              <a:rPr lang="fr-CH" sz="3200" dirty="0"/>
              <a:t>Gourdes en classe, tablier, …</a:t>
            </a:r>
          </a:p>
        </p:txBody>
      </p:sp>
    </p:spTree>
    <p:extLst>
      <p:ext uri="{BB962C8B-B14F-4D97-AF65-F5344CB8AC3E}">
        <p14:creationId xmlns:p14="http://schemas.microsoft.com/office/powerpoint/2010/main" val="1681095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476672" y="1547664"/>
            <a:ext cx="6172200" cy="965200"/>
          </a:xfrm>
        </p:spPr>
        <p:txBody>
          <a:bodyPr>
            <a:normAutofit fontScale="90000"/>
          </a:bodyPr>
          <a:lstStyle/>
          <a:p>
            <a:r>
              <a:rPr lang="fr-CH" sz="4800" dirty="0"/>
              <a:t>Dates à retenir</a:t>
            </a:r>
            <a:br>
              <a:rPr lang="fr-CH" sz="4800" dirty="0"/>
            </a:br>
            <a:r>
              <a:rPr lang="fr-CH" sz="4800" dirty="0"/>
              <a:t>(elles sont sur le site)</a:t>
            </a:r>
            <a:endParaRPr lang="fr-FR" sz="4800" dirty="0"/>
          </a:p>
        </p:txBody>
      </p:sp>
      <p:sp>
        <p:nvSpPr>
          <p:cNvPr id="17411" name="Rectangle 3"/>
          <p:cNvSpPr>
            <a:spLocks noGrp="1"/>
          </p:cNvSpPr>
          <p:nvPr>
            <p:ph idx="1"/>
          </p:nvPr>
        </p:nvSpPr>
        <p:spPr>
          <a:xfrm>
            <a:off x="476672" y="2987824"/>
            <a:ext cx="5832648" cy="6908230"/>
          </a:xfrm>
        </p:spPr>
        <p:txBody>
          <a:bodyPr/>
          <a:lstStyle/>
          <a:p>
            <a:endParaRPr lang="fr-CH" sz="2400" dirty="0"/>
          </a:p>
          <a:p>
            <a:r>
              <a:rPr lang="fr-CH" sz="2400" dirty="0">
                <a:solidFill>
                  <a:schemeClr val="tx1"/>
                </a:solidFill>
              </a:rPr>
              <a:t>Piscine: 05.01, 12.01, 16.03, 23.03</a:t>
            </a:r>
          </a:p>
          <a:p>
            <a:r>
              <a:rPr lang="fr-CH" sz="2400" dirty="0">
                <a:solidFill>
                  <a:schemeClr val="tx1"/>
                </a:solidFill>
              </a:rPr>
              <a:t>Ski: mercredi matin: 20.01, 27.01, 03.02, 17.02</a:t>
            </a:r>
          </a:p>
          <a:p>
            <a:r>
              <a:rPr lang="fr-CH" sz="2400" dirty="0">
                <a:solidFill>
                  <a:schemeClr val="tx1"/>
                </a:solidFill>
              </a:rPr>
              <a:t>Journée pédagogique: jeudi 25 mars 2027</a:t>
            </a:r>
          </a:p>
          <a:p>
            <a:r>
              <a:rPr lang="fr-CH" sz="2400" dirty="0">
                <a:solidFill>
                  <a:schemeClr val="tx1"/>
                </a:solidFill>
              </a:rPr>
              <a:t>UBS Football CUP: mardi 20 avril (mardi 27 avril)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MERCI pour votre attention</a:t>
            </a:r>
            <a:endParaRPr lang="fr-FR"/>
          </a:p>
        </p:txBody>
      </p:sp>
      <p:sp>
        <p:nvSpPr>
          <p:cNvPr id="22531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sz="3200" dirty="0"/>
              <a:t>Des Questions? Remarques?</a:t>
            </a:r>
            <a:endParaRPr lang="fr-FR" sz="3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808" y="4385923"/>
            <a:ext cx="3342465" cy="3888829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TM02900743[[fn=Organique]]</Template>
  <TotalTime>38053</TotalTime>
  <Words>713</Words>
  <Application>Microsoft Office PowerPoint</Application>
  <PresentationFormat>Affichage à l'écran (4:3)</PresentationFormat>
  <Paragraphs>134</Paragraphs>
  <Slides>22</Slides>
  <Notes>16</Notes>
  <HiddenSlides>1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Albertus Medium</vt:lpstr>
      <vt:lpstr>Algerian</vt:lpstr>
      <vt:lpstr>Arial</vt:lpstr>
      <vt:lpstr>Arial Narrow</vt:lpstr>
      <vt:lpstr>Calibri</vt:lpstr>
      <vt:lpstr>Garamond</vt:lpstr>
      <vt:lpstr>Organique</vt:lpstr>
      <vt:lpstr>Réunion de parents 01.09.2026</vt:lpstr>
      <vt:lpstr>Programme de la soirée</vt:lpstr>
      <vt:lpstr>Qui suis-je?</vt:lpstr>
      <vt:lpstr>Mes collègues</vt:lpstr>
      <vt:lpstr>Notre directeur d’école</vt:lpstr>
      <vt:lpstr>Présentation PowerPoint</vt:lpstr>
      <vt:lpstr>Présentation PowerPoint</vt:lpstr>
      <vt:lpstr>Les disciplines</vt:lpstr>
      <vt:lpstr>Les disciplines</vt:lpstr>
      <vt:lpstr>L’horaire hebdomadaire</vt:lpstr>
      <vt:lpstr>Les évaluations</vt:lpstr>
      <vt:lpstr>Présentation PowerPoint</vt:lpstr>
      <vt:lpstr>Les devoirs</vt:lpstr>
      <vt:lpstr>Les devoirs</vt:lpstr>
      <vt:lpstr>Les règles</vt:lpstr>
      <vt:lpstr>Attentes</vt:lpstr>
      <vt:lpstr>Présentation PowerPoint</vt:lpstr>
      <vt:lpstr>Quelques nouveautés</vt:lpstr>
      <vt:lpstr>EP-CO</vt:lpstr>
      <vt:lpstr>Divers</vt:lpstr>
      <vt:lpstr>Dates à retenir (elles sont sur le site)</vt:lpstr>
      <vt:lpstr>MERCI pour votre attention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Prof</dc:creator>
  <cp:lastModifiedBy>Schafer Frédéric</cp:lastModifiedBy>
  <cp:revision>67</cp:revision>
  <cp:lastPrinted>2020-09-15T07:19:35Z</cp:lastPrinted>
  <dcterms:created xsi:type="dcterms:W3CDTF">2012-07-08T17:05:36Z</dcterms:created>
  <dcterms:modified xsi:type="dcterms:W3CDTF">2026-09-01T14:42:43Z</dcterms:modified>
</cp:coreProperties>
</file>